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000240"/>
            <a:ext cx="7992888" cy="200026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Трудовое воспитание одно из средств формирования социальных компетенций обучающихся и воспитанников.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43636" y="4286256"/>
            <a:ext cx="3000364" cy="2595949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Выполнила</a:t>
            </a:r>
            <a:b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воспитатель 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 кат.</a:t>
            </a:r>
          </a:p>
          <a:p>
            <a:pPr algn="l"/>
            <a:r>
              <a:rPr lang="ru-RU" sz="1800" b="1" dirty="0" err="1" smtClean="0">
                <a:solidFill>
                  <a:schemeClr val="accent6">
                    <a:lumMod val="75000"/>
                  </a:schemeClr>
                </a:solidFill>
              </a:rPr>
              <a:t>Кудосина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 Ф. М.</a:t>
            </a:r>
          </a:p>
          <a:p>
            <a:pPr algn="l"/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</a:rPr>
              <a:t>02.11.2016</a:t>
            </a:r>
          </a:p>
          <a:p>
            <a:pPr algn="l"/>
            <a:endParaRPr lang="ru-RU" sz="18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57166"/>
            <a:ext cx="8568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ГБОУ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Агрызская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школа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интернат»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6237312"/>
            <a:ext cx="1260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2016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5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E:\Documents\школа\фото школа\2015-16\школа\в. час прививки\IMG_20160425_163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480000" cy="2520000"/>
          </a:xfrm>
          <a:prstGeom prst="rect">
            <a:avLst/>
          </a:prstGeom>
          <a:noFill/>
        </p:spPr>
      </p:pic>
      <p:pic>
        <p:nvPicPr>
          <p:cNvPr id="36867" name="Picture 3" descr="E:\Documents\школа\фото школа\2016-17\IMG_20161026_1942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42918"/>
            <a:ext cx="3167085" cy="5040000"/>
          </a:xfrm>
          <a:prstGeom prst="rect">
            <a:avLst/>
          </a:prstGeom>
          <a:noFill/>
        </p:spPr>
      </p:pic>
      <p:pic>
        <p:nvPicPr>
          <p:cNvPr id="36868" name="Picture 4" descr="E:\Documents\школа\фото школа\2016-17\IMG_51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214686"/>
            <a:ext cx="4320000" cy="32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500042"/>
            <a:ext cx="3481387" cy="1071570"/>
          </a:xfrm>
        </p:spPr>
        <p:txBody>
          <a:bodyPr/>
          <a:lstStyle/>
          <a:p>
            <a:r>
              <a:rPr lang="ru-RU" b="1" dirty="0" smtClean="0"/>
              <a:t>Среднее звено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00034" y="1428736"/>
            <a:ext cx="3990795" cy="507209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Основы жизнеобеспечения и трудовое воспитание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ориентировка воспитанников в различных жизненных ситуациях;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алгоритма решения различных житейских проблем;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отработка трудовых навыков по уходу за собой и своим жилищем;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охрана природы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51208_141752.jpg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/>
          <a:srcRect t="21875" b="21875"/>
          <a:stretch>
            <a:fillRect/>
          </a:stretch>
        </p:blipFill>
        <p:spPr/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42918"/>
            <a:ext cx="3481387" cy="1000132"/>
          </a:xfrm>
        </p:spPr>
        <p:txBody>
          <a:bodyPr/>
          <a:lstStyle/>
          <a:p>
            <a:r>
              <a:rPr lang="ru-RU" b="1" dirty="0" smtClean="0"/>
              <a:t>Старшее звено: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7158" y="1500174"/>
            <a:ext cx="4133671" cy="5000660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Основы профессионального самоопределения и трудовое воспитание.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проф. самоопределение – развитие способности конструировать возможные варианты будущего;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трудовое воспитание;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жизнеобеспечение.</a:t>
            </a:r>
          </a:p>
          <a:p>
            <a:endParaRPr lang="ru-RU" dirty="0"/>
          </a:p>
        </p:txBody>
      </p:sp>
      <p:pic>
        <p:nvPicPr>
          <p:cNvPr id="5" name="Рисунок 4" descr="IMG_4556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500" r="12500"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E:\Documents\школа\фото школа\IMG_20151223_180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4480000" cy="2520000"/>
          </a:xfrm>
          <a:prstGeom prst="rect">
            <a:avLst/>
          </a:prstGeom>
          <a:noFill/>
        </p:spPr>
      </p:pic>
      <p:pic>
        <p:nvPicPr>
          <p:cNvPr id="37891" name="Picture 3" descr="E:\Documents\школа\фото школа\квн\IMG_45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642918"/>
            <a:ext cx="3251200" cy="2438400"/>
          </a:xfrm>
          <a:prstGeom prst="rect">
            <a:avLst/>
          </a:prstGeom>
          <a:noFill/>
        </p:spPr>
      </p:pic>
      <p:pic>
        <p:nvPicPr>
          <p:cNvPr id="37892" name="Picture 4" descr="E:\Documents\школа\фото школа\квн кудосина\IMG_20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357562"/>
            <a:ext cx="3360000" cy="2520000"/>
          </a:xfrm>
          <a:prstGeom prst="rect">
            <a:avLst/>
          </a:prstGeom>
          <a:noFill/>
        </p:spPr>
      </p:pic>
      <p:pic>
        <p:nvPicPr>
          <p:cNvPr id="37893" name="Picture 5" descr="E:\Documents\школа\фото школа\з постройки\IMG_0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500438"/>
            <a:ext cx="3571900" cy="25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14291"/>
            <a:ext cx="7125113" cy="928694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Трудовое воспитание детей с ОВЗ в процессе хозяйственно-бытового труда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1000108"/>
            <a:ext cx="8286808" cy="564360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Виды общественно полезного труда:  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1. Самообслуживание (практические занятия):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дежурство по содержанию чистоты в спальных комнатах, классе; дежурство по школе и столовой;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уход за растениями  в комнатах, коридорах;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работа на пришкольном участке (занятия по учебному плану)</a:t>
            </a:r>
          </a:p>
          <a:p>
            <a:pPr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2. Работа для школы: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    участие в оформлении учебных кабинетов и спальных комнатах;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    мелкий ремонт школьной мебели.</a:t>
            </a:r>
          </a:p>
          <a:p>
            <a:pPr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3. Работа по благоустройству (практические занятия по учебному и воспитательному плану):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  охрана зелёных насаждений, уход за ними;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   изготовление скворечников и кормушек для птиц;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   помощь в благоустройстве парков;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   выращивание рассады овощей и цветов;</a:t>
            </a:r>
          </a:p>
          <a:p>
            <a:pPr>
              <a:buFont typeface="Wingdings" pitchFamily="2" charset="2"/>
              <a:buChar char="Ø"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       посадка цветов, деревьев и кустарников на зак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реплённом участке.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785786" y="428604"/>
            <a:ext cx="757242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Главная развивающая функция труда - это переход от самооценки к самопознанию. Кроме этого в процессе труда развиваются способности, умения, навыки. В трудовой деятельности формируются новые виды мышления. Вследствие коллективного труда ребёнок с ОВЗ получает навыки работы, общения, сотрудничества, что улучшает адаптацию ребёнка в обществе.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Обобщая сказанное, считаю необходимым подчеркнуть, что трудовое обучение и воспитание в школе – интернате  должно обеспечить решение широкого круга задач, главная из которых - формирование трудовых умений,  навыков и тех качеств личности, которые позволили бы выпускникам школы успешно участвовать в производительном труде в дальнейшей самостоятельной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268760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5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54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54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54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5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5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5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sz="54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54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303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571480"/>
            <a:ext cx="70009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«Концепции развития образования» отмечается необходимость формирования личности, которая будет способна на основе полученных глубоких знаний, профессиональных навыков свободно ориентироваться, </a:t>
            </a:r>
            <a:r>
              <a:rPr lang="ru-RU" sz="2800" dirty="0" err="1" smtClean="0"/>
              <a:t>саморазвиваться</a:t>
            </a:r>
            <a:r>
              <a:rPr lang="ru-RU" sz="2800" dirty="0" smtClean="0"/>
              <a:t> и самостоятельно принимать правильные, нравственно – ответственные решения в условиях быстроизменяющегося мира.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85786" y="1071546"/>
            <a:ext cx="7572428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Компетентность - владение, обладание ребёнком соответствующей компетенцией, включающее его личностное отношение к ней и предмету деятельности. Компетентность всегда предполагает проявление личностных качеств конкретного воспитанника.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 социально-трудовых компетенций, один из важнейших результатов современного образования.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2253210"/>
          </a:xfrm>
        </p:spPr>
        <p:txBody>
          <a:bodyPr/>
          <a:lstStyle/>
          <a:p>
            <a:r>
              <a:rPr lang="ru-RU" sz="2400" dirty="0" smtClean="0"/>
              <a:t>Труд - важнейшее средство воспитания. Весь процесс воспитания детей с ограниченными возможностями здоровья (ОВЗ) может и должен быть организован так, чтобы они научились понимать пользу и необходимость труда для себя и для коллектива.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IMG_39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86116" y="2786058"/>
            <a:ext cx="5072098" cy="357188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fs00.infourok.ru/images/doc/256/260970/img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571480"/>
            <a:ext cx="735811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714348" y="571480"/>
            <a:ext cx="792961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так же - формировать у воспитанников основы трудовой деятельности, понимание необходимости трудовой деятельности.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ставит такие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  развитие трудовых навыков;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  включение детей в посильную трудовую деятельность через практические занятия (навыки самообслуживания, хозяйственно-бытовой труд);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      воспитание положительного отношения к труду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и методы трудового воспитания детей с ограниченными возможностями здоровья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9443" y="1571612"/>
            <a:ext cx="7125112" cy="4287187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Формами</a:t>
            </a:r>
            <a:r>
              <a:rPr lang="ru-RU" dirty="0" smtClean="0"/>
              <a:t> трудового воспитания являются: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      </a:t>
            </a:r>
            <a:r>
              <a:rPr lang="ru-RU" b="1" i="1" dirty="0" smtClean="0"/>
              <a:t>индивидуальная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      </a:t>
            </a:r>
            <a:r>
              <a:rPr lang="ru-RU" b="1" i="1" dirty="0" smtClean="0"/>
              <a:t>коллективная</a:t>
            </a:r>
            <a:r>
              <a:rPr lang="ru-RU" dirty="0" smtClean="0"/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      </a:t>
            </a:r>
            <a:r>
              <a:rPr lang="ru-RU" b="1" i="1" dirty="0" smtClean="0"/>
              <a:t>групповая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методы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      Объяснение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      Инструктаж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b="1" dirty="0" smtClean="0"/>
              <a:t>       </a:t>
            </a:r>
            <a:r>
              <a:rPr lang="ru-RU" b="1" dirty="0" err="1" smtClean="0"/>
              <a:t>Профориентационная</a:t>
            </a:r>
            <a:r>
              <a:rPr lang="ru-RU" b="1" dirty="0" smtClean="0"/>
              <a:t> беседа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00034" y="785794"/>
            <a:ext cx="807249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формирования компетенции в бытовой сфере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школе-интернате организована работа по развитию и совершенствованию навыков самообслуживания,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ведения домашнего хозяйства,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умений пользоваться услугами торговли, связи, транспорта, медицинской помощи,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по благоустройству территории и помещений школы.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данного направления: практическая подготовка детей к самостоятельной жизни и труду. Особое внимание уделяется формированию навыков ухода за одеждой, телом, постелью, обувью, поддержанию чистоты и порядка в классах, спальнях, столовой.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3929090" cy="714380"/>
          </a:xfrm>
        </p:spPr>
        <p:txBody>
          <a:bodyPr/>
          <a:lstStyle/>
          <a:p>
            <a:pPr algn="ctr"/>
            <a:r>
              <a:rPr lang="ru-RU" b="1" dirty="0" smtClean="0"/>
              <a:t>Начальное</a:t>
            </a:r>
            <a:r>
              <a:rPr lang="ru-RU" sz="2000" b="1" dirty="0" smtClean="0"/>
              <a:t> </a:t>
            </a:r>
            <a:r>
              <a:rPr lang="ru-RU" b="1" dirty="0" smtClean="0"/>
              <a:t>звено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/>
          </a:p>
        </p:txBody>
      </p:sp>
      <p:pic>
        <p:nvPicPr>
          <p:cNvPr id="5" name="Содержимое 4" descr="IMG_20161026_1939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446088"/>
            <a:ext cx="3214709" cy="54149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928670"/>
            <a:ext cx="3643338" cy="5214973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отработка навыков учебного поведения;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вооружение основными навыками самообслуживания;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навыков трудовой коллективной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303</TotalTime>
  <Words>357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Spring</vt:lpstr>
      <vt:lpstr>Трудовое воспитание одно из средств формирования социальных компетенций обучающихся и воспитанников.</vt:lpstr>
      <vt:lpstr>Презентация PowerPoint</vt:lpstr>
      <vt:lpstr>Презентация PowerPoint</vt:lpstr>
      <vt:lpstr>Труд - важнейшее средство воспитания. Весь процесс воспитания детей с ограниченными возможностями здоровья (ОВЗ) может и должен быть организован так, чтобы они научились понимать пользу и необходимость труда для себя и для коллектива. </vt:lpstr>
      <vt:lpstr>Презентация PowerPoint</vt:lpstr>
      <vt:lpstr>Презентация PowerPoint</vt:lpstr>
      <vt:lpstr>Формы и методы трудового воспитания детей с ограниченными возможностями здоровья </vt:lpstr>
      <vt:lpstr>Презентация PowerPoint</vt:lpstr>
      <vt:lpstr>Начальное звено </vt:lpstr>
      <vt:lpstr>Презентация PowerPoint</vt:lpstr>
      <vt:lpstr>Среднее звено: </vt:lpstr>
      <vt:lpstr>Старшее звено: </vt:lpstr>
      <vt:lpstr>Презентация PowerPoint</vt:lpstr>
      <vt:lpstr>Трудовое воспитание детей с ОВЗ в процессе хозяйственно-бытового труда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Техники и приемы общения</dc:title>
  <dc:creator>admin</dc:creator>
  <cp:lastModifiedBy>Альфия</cp:lastModifiedBy>
  <cp:revision>32</cp:revision>
  <dcterms:created xsi:type="dcterms:W3CDTF">2014-11-12T12:50:45Z</dcterms:created>
  <dcterms:modified xsi:type="dcterms:W3CDTF">2016-11-07T06:27:39Z</dcterms:modified>
</cp:coreProperties>
</file>